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801600" cy="9601200" type="A3"/>
  <p:notesSz cx="6797675" cy="9874250"/>
  <p:defaultTextStyle>
    <a:defPPr>
      <a:defRPr lang="bg-BG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6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60" y="60"/>
      </p:cViewPr>
      <p:guideLst>
        <p:guide orient="horz" pos="3024"/>
        <p:guide pos="6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7" d="100"/>
          <a:sy n="67" d="100"/>
        </p:scale>
        <p:origin x="-3276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AD070-36F1-4A8B-A0A8-24F1E424AB8D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9FF4A-8EE7-48E4-9156-2467BA27D94C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75426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93F9C-8160-4F9F-BA5B-A75F7CDB653F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EB8157-8A6F-4093-835B-C7BFC6CE795E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17192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EB8157-8A6F-4093-835B-C7BFC6CE795E}" type="slidenum">
              <a:rPr lang="bg-BG" smtClean="0"/>
              <a:pPr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522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7624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304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918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0179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7409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1401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2458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6272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27066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5897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9400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CBD65-B607-4C4A-A264-869B4C92AC9A}" type="datetimeFigureOut">
              <a:rPr lang="bg-BG" smtClean="0"/>
              <a:pPr/>
              <a:t>30.9.2024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F953F-4535-4B81-B90F-02BE71583BC2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0967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6995" y="2712368"/>
            <a:ext cx="11204445" cy="6336704"/>
          </a:xfrm>
        </p:spPr>
        <p:txBody>
          <a:bodyPr>
            <a:noAutofit/>
          </a:bodyPr>
          <a:lstStyle/>
          <a:p>
            <a:pPr algn="l"/>
            <a:r>
              <a:rPr lang="bg-BG" sz="2600" dirty="0">
                <a:latin typeface="Arial" pitchFamily="34" charset="0"/>
                <a:cs typeface="Arial" pitchFamily="34" charset="0"/>
              </a:rPr>
              <a:t> </a:t>
            </a:r>
            <a:br>
              <a:rPr lang="ru-RU" sz="2600" dirty="0">
                <a:latin typeface="Arial" pitchFamily="34" charset="0"/>
                <a:cs typeface="Arial" pitchFamily="34" charset="0"/>
              </a:rPr>
            </a:b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И ГЛАВНА ЦЕЛ: </a:t>
            </a: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„Осигуряване на устойчива заетост на хора с трайни увреждания чрез</a:t>
            </a:r>
            <a:r>
              <a:rPr lang="bg-BG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приспособяване на работните места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във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bg-BG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bg-BG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ЕООД, гр. Габрово“</a:t>
            </a: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НА АДБФП: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1-НПЗХУ/2 от 02.09.2024 г.</a:t>
            </a:r>
            <a:br>
              <a:rPr lang="bg-BG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БЕНЕФИЦИЕНТ: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„ВАС“ ЕООД</a:t>
            </a: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 СТОЙНОСТ: 98 273.60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лева</a:t>
            </a: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Проектът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финансиран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Министерство на труда и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социалната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политика чрез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Агенция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хора с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увреждания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Национална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заетост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хора с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увреждания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02.09.2024 г.</a:t>
            </a:r>
            <a:b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Продължителност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37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месеца</a:t>
            </a:r>
            <a:br>
              <a:rPr lang="ru-RU" sz="2500" dirty="0">
                <a:latin typeface="Arial" pitchFamily="34" charset="0"/>
                <a:cs typeface="Arial" pitchFamily="34" charset="0"/>
              </a:rPr>
            </a:br>
            <a:br>
              <a:rPr lang="ru-RU" sz="2000" dirty="0">
                <a:latin typeface="Arial" pitchFamily="34" charset="0"/>
                <a:cs typeface="Arial" pitchFamily="34" charset="0"/>
              </a:rPr>
            </a:br>
            <a:endParaRPr lang="bg-BG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logo-bg-cen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574" y="142064424"/>
            <a:ext cx="4918722" cy="443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EFAC9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512" y="264096"/>
            <a:ext cx="5256584" cy="263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03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A3 Paper (297x420 mm)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  ПРОЕКТ И ГЛАВНА ЦЕЛ:  „Осигуряване на устойчива заетост на хора с трайни увреждания чрез приспособяване на работните места във “ВАС”ЕООД, гр. Габрово“ НОМЕР НА АДБФП: 1-НПЗХУ/2 от 02.09.2024 г.  БЕНЕФИЦИЕНТ: „ВАС“ ЕООД  ОБЩА СТОЙНОСТ: 98 273.60 лева Проектът е финансиран от Министерство на труда и социалната политика чрез Агенция за хора с увреждания по Национална Програма за заетост на хора с увреждания. НАЧАЛО: 02.09.2024 г. Продължителност: 37 месеца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Приложение</dc:title>
  <dc:creator>iboychev</dc:creator>
  <cp:lastModifiedBy>Tomasz Iwanow</cp:lastModifiedBy>
  <cp:revision>31</cp:revision>
  <cp:lastPrinted>2015-04-23T13:48:25Z</cp:lastPrinted>
  <dcterms:created xsi:type="dcterms:W3CDTF">2015-04-23T13:21:12Z</dcterms:created>
  <dcterms:modified xsi:type="dcterms:W3CDTF">2024-09-30T05:20:32Z</dcterms:modified>
</cp:coreProperties>
</file>